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53.JPG" ContentType="image/jpeg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3.xml" ContentType="application/vnd.openxmlformats-officedocument.drawingml.chart+xml"/>
  <Override PartName="/ppt/notesSlides/notesSlide4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rts/chart6.xml" ContentType="application/vnd.openxmlformats-officedocument.drawingml.chart+xml"/>
  <Override PartName="/ppt/notesSlides/notesSlide87.xml" ContentType="application/vnd.openxmlformats-officedocument.presentationml.notesSlide+xml"/>
  <Override PartName="/ppt/charts/chart7.xml" ContentType="application/vnd.openxmlformats-officedocument.drawingml.chart+xml"/>
  <Override PartName="/ppt/notesSlides/notesSlide88.xml" ContentType="application/vnd.openxmlformats-officedocument.presentationml.notesSlide+xml"/>
  <Override PartName="/ppt/charts/chart8.xml" ContentType="application/vnd.openxmlformats-officedocument.drawingml.chart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0"/>
  </p:notesMasterIdLst>
  <p:handoutMasterIdLst>
    <p:handoutMasterId r:id="rId141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49" r:id="rId20"/>
    <p:sldId id="650" r:id="rId21"/>
    <p:sldId id="651" r:id="rId22"/>
    <p:sldId id="652" r:id="rId23"/>
    <p:sldId id="653" r:id="rId24"/>
    <p:sldId id="654" r:id="rId25"/>
    <p:sldId id="655" r:id="rId26"/>
    <p:sldId id="584" r:id="rId27"/>
    <p:sldId id="588" r:id="rId28"/>
    <p:sldId id="589" r:id="rId29"/>
    <p:sldId id="593" r:id="rId30"/>
    <p:sldId id="590" r:id="rId31"/>
    <p:sldId id="591" r:id="rId32"/>
    <p:sldId id="612" r:id="rId33"/>
    <p:sldId id="592" r:id="rId34"/>
    <p:sldId id="594" r:id="rId35"/>
    <p:sldId id="595" r:id="rId36"/>
    <p:sldId id="596" r:id="rId37"/>
    <p:sldId id="597" r:id="rId38"/>
    <p:sldId id="598" r:id="rId39"/>
    <p:sldId id="600" r:id="rId40"/>
    <p:sldId id="601" r:id="rId41"/>
    <p:sldId id="602" r:id="rId42"/>
    <p:sldId id="603" r:id="rId43"/>
    <p:sldId id="604" r:id="rId44"/>
    <p:sldId id="605" r:id="rId45"/>
    <p:sldId id="606" r:id="rId46"/>
    <p:sldId id="607" r:id="rId47"/>
    <p:sldId id="608" r:id="rId48"/>
    <p:sldId id="609" r:id="rId49"/>
    <p:sldId id="610" r:id="rId50"/>
    <p:sldId id="611" r:id="rId51"/>
    <p:sldId id="586" r:id="rId52"/>
    <p:sldId id="613" r:id="rId53"/>
    <p:sldId id="614" r:id="rId54"/>
    <p:sldId id="615" r:id="rId55"/>
    <p:sldId id="616" r:id="rId56"/>
    <p:sldId id="617" r:id="rId57"/>
    <p:sldId id="619" r:id="rId58"/>
    <p:sldId id="620" r:id="rId59"/>
    <p:sldId id="621" r:id="rId60"/>
    <p:sldId id="622" r:id="rId61"/>
    <p:sldId id="623" r:id="rId62"/>
    <p:sldId id="642" r:id="rId63"/>
    <p:sldId id="640" r:id="rId64"/>
    <p:sldId id="639" r:id="rId65"/>
    <p:sldId id="624" r:id="rId66"/>
    <p:sldId id="625" r:id="rId67"/>
    <p:sldId id="636" r:id="rId68"/>
    <p:sldId id="626" r:id="rId69"/>
    <p:sldId id="628" r:id="rId70"/>
    <p:sldId id="629" r:id="rId71"/>
    <p:sldId id="630" r:id="rId72"/>
    <p:sldId id="631" r:id="rId73"/>
    <p:sldId id="635" r:id="rId74"/>
    <p:sldId id="637" r:id="rId75"/>
    <p:sldId id="633" r:id="rId76"/>
    <p:sldId id="634" r:id="rId77"/>
    <p:sldId id="585" r:id="rId78"/>
    <p:sldId id="515" r:id="rId79"/>
    <p:sldId id="516" r:id="rId80"/>
    <p:sldId id="309" r:id="rId81"/>
    <p:sldId id="334" r:id="rId82"/>
    <p:sldId id="669" r:id="rId83"/>
    <p:sldId id="670" r:id="rId84"/>
    <p:sldId id="673" r:id="rId85"/>
    <p:sldId id="674" r:id="rId86"/>
    <p:sldId id="641" r:id="rId87"/>
    <p:sldId id="563" r:id="rId88"/>
    <p:sldId id="531" r:id="rId89"/>
    <p:sldId id="532" r:id="rId90"/>
    <p:sldId id="560" r:id="rId91"/>
    <p:sldId id="530" r:id="rId92"/>
    <p:sldId id="566" r:id="rId93"/>
    <p:sldId id="567" r:id="rId94"/>
    <p:sldId id="568" r:id="rId95"/>
    <p:sldId id="569" r:id="rId96"/>
    <p:sldId id="675" r:id="rId97"/>
    <p:sldId id="523" r:id="rId98"/>
    <p:sldId id="524" r:id="rId99"/>
    <p:sldId id="525" r:id="rId100"/>
    <p:sldId id="562" r:id="rId101"/>
    <p:sldId id="528" r:id="rId102"/>
    <p:sldId id="561" r:id="rId103"/>
    <p:sldId id="526" r:id="rId104"/>
    <p:sldId id="460" r:id="rId105"/>
    <p:sldId id="461" r:id="rId106"/>
    <p:sldId id="462" r:id="rId107"/>
    <p:sldId id="463" r:id="rId108"/>
    <p:sldId id="464" r:id="rId109"/>
    <p:sldId id="465" r:id="rId110"/>
    <p:sldId id="527" r:id="rId111"/>
    <p:sldId id="308" r:id="rId112"/>
    <p:sldId id="572" r:id="rId113"/>
    <p:sldId id="573" r:id="rId114"/>
    <p:sldId id="574" r:id="rId115"/>
    <p:sldId id="575" r:id="rId116"/>
    <p:sldId id="312" r:id="rId117"/>
    <p:sldId id="529" r:id="rId118"/>
    <p:sldId id="570" r:id="rId119"/>
    <p:sldId id="571" r:id="rId120"/>
    <p:sldId id="576" r:id="rId121"/>
    <p:sldId id="577" r:id="rId122"/>
    <p:sldId id="559" r:id="rId123"/>
    <p:sldId id="547" r:id="rId124"/>
    <p:sldId id="548" r:id="rId125"/>
    <p:sldId id="549" r:id="rId126"/>
    <p:sldId id="550" r:id="rId127"/>
    <p:sldId id="551" r:id="rId128"/>
    <p:sldId id="557" r:id="rId129"/>
    <p:sldId id="558" r:id="rId130"/>
    <p:sldId id="553" r:id="rId131"/>
    <p:sldId id="554" r:id="rId132"/>
    <p:sldId id="555" r:id="rId133"/>
    <p:sldId id="556" r:id="rId134"/>
    <p:sldId id="578" r:id="rId135"/>
    <p:sldId id="676" r:id="rId136"/>
    <p:sldId id="677" r:id="rId137"/>
    <p:sldId id="678" r:id="rId138"/>
    <p:sldId id="679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671" autoAdjust="0"/>
  </p:normalViewPr>
  <p:slideViewPr>
    <p:cSldViewPr snapToGrid="0" snapToObjects="1">
      <p:cViewPr varScale="1">
        <p:scale>
          <a:sx n="89" d="100"/>
          <a:sy n="89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handoutMaster" Target="handoutMasters/handout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providers wish to optimize their content design to attract more users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123</a:t>
            </a:fld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2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9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jpe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chart" Target="../charts/char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chart" Target="../charts/char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chart" Target="../charts/char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chart" Target="../charts/char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chart" Target="../charts/char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/>
              <a:t>2011,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FCC Open Internet Apps </a:t>
            </a:r>
            <a:r>
              <a:rPr lang="en-US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0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437556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563409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772118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771721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923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5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69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5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767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4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41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116894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7" y="1351281"/>
            <a:ext cx="2808601" cy="4413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17" y="1351281"/>
            <a:ext cx="2625823" cy="46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65270</TotalTime>
  <Words>9146</Words>
  <Application>Microsoft Macintosh PowerPoint</Application>
  <PresentationFormat>On-screen Show (4:3)</PresentationFormat>
  <Paragraphs>1418</Paragraphs>
  <Slides>138</Slides>
  <Notes>92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39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RadioProphet: Intelligent Radio Resource Deallocation for Cellular Networks </vt:lpstr>
      <vt:lpstr>Example feature selection – TCP flags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2175</cp:revision>
  <dcterms:created xsi:type="dcterms:W3CDTF">2012-01-10T20:28:26Z</dcterms:created>
  <dcterms:modified xsi:type="dcterms:W3CDTF">2013-04-19T02:24:04Z</dcterms:modified>
</cp:coreProperties>
</file>